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1" r:id="rId6"/>
    <p:sldId id="260" r:id="rId7"/>
    <p:sldId id="269" r:id="rId8"/>
    <p:sldId id="262" r:id="rId9"/>
    <p:sldId id="268" r:id="rId10"/>
    <p:sldId id="265" r:id="rId11"/>
    <p:sldId id="263" r:id="rId12"/>
    <p:sldId id="264" r:id="rId13"/>
    <p:sldId id="266" r:id="rId14"/>
    <p:sldId id="267" r:id="rId15"/>
    <p:sldId id="270" r:id="rId16"/>
    <p:sldId id="275" r:id="rId17"/>
    <p:sldId id="271" r:id="rId18"/>
    <p:sldId id="273" r:id="rId19"/>
    <p:sldId id="274" r:id="rId20"/>
    <p:sldId id="272" r:id="rId21"/>
    <p:sldId id="27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8D4324-FE0E-4D98-B8D2-3AB69D41E5A0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618296-93FE-45CB-ADFC-6A336F681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63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 21 in </a:t>
            </a:r>
            <a:r>
              <a:rPr lang="en-US" dirty="0" err="1"/>
              <a:t>wandb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618296-93FE-45CB-ADFC-6A336F681A6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766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618296-93FE-45CB-ADFC-6A336F681A6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8977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run103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618296-93FE-45CB-ADFC-6A336F681A6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4957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618296-93FE-45CB-ADFC-6A336F681A6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702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618296-93FE-45CB-ADFC-6A336F681A6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7007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618296-93FE-45CB-ADFC-6A336F681A6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25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618296-93FE-45CB-ADFC-6A336F681A6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3256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618296-93FE-45CB-ADFC-6A336F681A6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5100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618296-93FE-45CB-ADFC-6A336F681A6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814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618296-93FE-45CB-ADFC-6A336F681A6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5078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618296-93FE-45CB-ADFC-6A336F681A6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916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536D6-ADAE-9850-E7F4-B1460FF5C3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6566BF-0343-1273-3A0B-A11FCD3BE5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B0FFBB-E01C-7AD4-6BAA-95CBB89FE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8A240-CBBC-4D92-8A8F-0C7309D4050C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B465F7-C297-B0C3-E47A-82DBAD587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3457D-0866-8AFC-13FB-455EE31D7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158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69058-0C8D-85E5-A778-3AB7AAE93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EE1352-00CA-E069-E085-90F18852E2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850AF2-C97A-0EB8-4AD8-6616F51C7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8A240-CBBC-4D92-8A8F-0C7309D4050C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CC5466-FD68-A638-5F73-04E57987D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3E4972-626F-DEB7-C98B-DA47F098B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89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6F053A-64F9-E6C4-E4E9-1AEB9AE1ED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B93FC1-8A4F-1F56-F5AC-5ECA65F2AF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7C045-7B6F-03B8-0D62-2746D1343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8A240-CBBC-4D92-8A8F-0C7309D4050C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1BD0F-2064-45B0-94E5-06C20B054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664599-9D76-6620-E184-52F7BDB63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48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C6A81-C7EF-76B4-1E97-026B3A2CF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EEF0B-D053-AFD7-AE30-486392458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50682-235D-5CF9-94D3-25DEC37CB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8A240-CBBC-4D92-8A8F-0C7309D4050C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8F55A-6EFC-1255-4487-C12ACBFE6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E602E-5388-CBB5-FF2B-8C9BE62E0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791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A0E33-9692-86AF-9BA7-DA70A899E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3A4F83-9316-E27A-7A26-8577F833F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27CC4-6603-6C8E-F131-3B9B3B148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8A240-CBBC-4D92-8A8F-0C7309D4050C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BA998F-CE0C-93D5-C334-0AA71330B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CFEAE7-0465-6DE2-4AA3-80F65E04B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363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1FF2B-3081-14B8-6977-B26C9E00F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1362B-9E75-5EDE-E0FB-8F2EB7F0C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EBC17A-1DEA-1A9A-4A45-CC6DEE3E0F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ACC47D-8220-CD63-7D6F-0B92827A4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8A240-CBBC-4D92-8A8F-0C7309D4050C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12D82D-7335-5CD2-EFD2-9358B792B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F49AF4-5111-B692-6021-01BD1FA48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9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473AD-D045-EFF8-64CE-024CC89C1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E73472-32AD-AAF1-3742-56BB98198A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6C10FF-B633-8D3E-B9B8-EA061BEB21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1843D1-06AE-55D6-5162-9B9104B712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D2F2C4-C48B-E3AB-58DE-95561774C8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B13C42-9468-8386-694F-964BF5D24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8A240-CBBC-4D92-8A8F-0C7309D4050C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940555-FA35-681D-A315-952A8B25F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7C3170-D943-883B-83C9-50E75AB83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97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0530C-D4E3-AC1A-0D62-9057F10AF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141CAA-F8A8-904F-CAC9-C82691B31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8A240-CBBC-4D92-8A8F-0C7309D4050C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CA5B2D-BBC2-9691-6E74-0B172BE49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CECD2B-6B45-2FCC-736E-38A075B72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196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1EEC94-ED70-CD05-2CB8-1CA066DC9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8A240-CBBC-4D92-8A8F-0C7309D4050C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4A8157-307B-5FF2-CCE6-B4D0F5747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979E29-8146-9ACB-241E-7B9669B4B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577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95F8E-F396-E8D3-2489-8A3EB3502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7B407-D8BB-332E-5F3D-2E7E1BE11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6B57F9-268E-3982-7022-7A425CC6C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98D676-A7B5-6A71-1044-A5038E0D3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8A240-CBBC-4D92-8A8F-0C7309D4050C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9A6CC1-BF9B-E340-DDBB-E1A87AC9F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8D37CE-2EAC-2E3D-81C7-17CADA8D4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252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84BC4-CEC3-8CB8-B944-A493F13FF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BA09F9-377D-5B6C-5C3D-715ABA13A6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8EE3C4-DC20-58EF-0E37-28D6383240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661F9C-2616-384D-DE57-C5C8C22D8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8A240-CBBC-4D92-8A8F-0C7309D4050C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C2871E-D7F1-30E3-4137-82BBBCBE7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257050-3FD2-4FE7-785E-3A6EF2F84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491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F6B6D8-4B68-D6DC-F394-C0F37555E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3DF0C-323E-AC5E-B6B4-51E685AB1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FF5E8E-31A4-807A-5567-C88A2234DA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48A240-CBBC-4D92-8A8F-0C7309D4050C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42845-AA45-36E2-04C0-8BFA70BA5E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46989-A57B-ED56-120E-FF0D32B2E3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610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3254827" y="620877"/>
            <a:ext cx="742405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Testing the augmentations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30" y="15240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27/6/2024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444B41-9F1F-EDEF-61ED-AC2EDD4E1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03353"/>
            <a:ext cx="12192000" cy="3451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400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2514600" y="620877"/>
            <a:ext cx="742405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3d-unet with markers, DICE-CE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29/7/2024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5AB9BC-3A2B-355D-270D-256AEE293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1730" y="1390318"/>
            <a:ext cx="5988540" cy="49625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BBB6893-8A74-9F6E-0236-7B9CA2E0E7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3496" y="6363712"/>
            <a:ext cx="2086266" cy="114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448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2383971" y="727429"/>
            <a:ext cx="742405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VIT</a:t>
            </a:r>
            <a:r>
              <a:rPr lang="he-IL" sz="4400" dirty="0">
                <a:latin typeface="+mj-lt"/>
                <a:ea typeface="+mj-ea"/>
                <a:cs typeface="+mj-cs"/>
              </a:rPr>
              <a:t>_</a:t>
            </a:r>
            <a:r>
              <a:rPr lang="en-US" sz="4400" dirty="0">
                <a:latin typeface="+mj-lt"/>
                <a:ea typeface="+mj-ea"/>
                <a:cs typeface="+mj-cs"/>
              </a:rPr>
              <a:t>UNET WITHOUT</a:t>
            </a:r>
            <a:r>
              <a:rPr lang="he-IL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>
                <a:latin typeface="+mj-lt"/>
                <a:ea typeface="+mj-ea"/>
                <a:cs typeface="+mj-cs"/>
              </a:rPr>
              <a:t>MARKERS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3/8/2024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372581-FF09-221B-F527-F0980D4DD0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0469" y="6197237"/>
            <a:ext cx="3372321" cy="333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338270-4D6A-D85D-9B4D-9B7DE13B61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988" y="1712293"/>
            <a:ext cx="10098024" cy="432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937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3048000" y="642648"/>
            <a:ext cx="6096000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Testing the augmentations</a:t>
            </a:r>
            <a:endParaRPr lang="en-US" sz="4400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10/8/2024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1D2813-F464-1974-3CB5-B0A4E5C40C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5693" y="1398963"/>
            <a:ext cx="8860614" cy="5131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014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3048000" y="642648"/>
            <a:ext cx="6096000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Testing the augmentations</a:t>
            </a:r>
            <a:endParaRPr lang="en-US" sz="4400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10/8/2024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52528E-A084-2A6A-A90E-524A01A043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392" y="1689088"/>
            <a:ext cx="9056473" cy="516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886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3048000" y="642648"/>
            <a:ext cx="6096000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Testing the augmentations</a:t>
            </a:r>
            <a:endParaRPr lang="en-US" sz="4400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10/8/2024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01E34C-0527-5689-3EB0-78E8498D0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0173" y="1390033"/>
            <a:ext cx="9312912" cy="535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8734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2917371" y="596800"/>
            <a:ext cx="63572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VIT</a:t>
            </a:r>
            <a:r>
              <a:rPr lang="he-IL" sz="4400" dirty="0">
                <a:latin typeface="+mj-lt"/>
                <a:ea typeface="+mj-ea"/>
                <a:cs typeface="+mj-cs"/>
              </a:rPr>
              <a:t>_</a:t>
            </a:r>
            <a:r>
              <a:rPr lang="en-US" sz="4400" dirty="0">
                <a:latin typeface="+mj-lt"/>
                <a:ea typeface="+mj-ea"/>
                <a:cs typeface="+mj-cs"/>
              </a:rPr>
              <a:t>UNET WITH</a:t>
            </a:r>
            <a:r>
              <a:rPr lang="he-IL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>
                <a:latin typeface="+mj-lt"/>
                <a:ea typeface="+mj-ea"/>
                <a:cs typeface="+mj-cs"/>
              </a:rPr>
              <a:t>MARKERS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10/8/2024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BCAFE0-805B-1791-C515-5453107828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299894"/>
            <a:ext cx="12192000" cy="49613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31B513-481C-2376-8F87-14E107C5B0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0627" y="6261200"/>
            <a:ext cx="2172003" cy="142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4387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2917371" y="596800"/>
            <a:ext cx="63572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VIT</a:t>
            </a:r>
            <a:r>
              <a:rPr lang="he-IL" sz="4400" dirty="0">
                <a:latin typeface="+mj-lt"/>
                <a:ea typeface="+mj-ea"/>
                <a:cs typeface="+mj-cs"/>
              </a:rPr>
              <a:t>_</a:t>
            </a:r>
            <a:r>
              <a:rPr lang="en-US" sz="4400" dirty="0">
                <a:latin typeface="+mj-lt"/>
                <a:ea typeface="+mj-ea"/>
                <a:cs typeface="+mj-cs"/>
              </a:rPr>
              <a:t>UNET WITH</a:t>
            </a:r>
            <a:r>
              <a:rPr lang="he-IL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>
                <a:latin typeface="+mj-lt"/>
                <a:ea typeface="+mj-ea"/>
                <a:cs typeface="+mj-cs"/>
              </a:rPr>
              <a:t>MARKERS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11/8/2024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E5BD46-730B-8294-2651-245654499F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366241"/>
            <a:ext cx="12192000" cy="42095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39B102-743E-5EC0-6C29-C7C7B080F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8444" y="5575790"/>
            <a:ext cx="3115110" cy="219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0209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2917371" y="596800"/>
            <a:ext cx="713014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SWIN</a:t>
            </a:r>
            <a:r>
              <a:rPr lang="he-IL" sz="4400" dirty="0">
                <a:latin typeface="+mj-lt"/>
                <a:ea typeface="+mj-ea"/>
                <a:cs typeface="+mj-cs"/>
              </a:rPr>
              <a:t>_</a:t>
            </a:r>
            <a:r>
              <a:rPr lang="en-US" sz="4400" dirty="0">
                <a:latin typeface="+mj-lt"/>
                <a:ea typeface="+mj-ea"/>
                <a:cs typeface="+mj-cs"/>
              </a:rPr>
              <a:t>UNET WITH</a:t>
            </a:r>
            <a:r>
              <a:rPr lang="he-IL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>
                <a:latin typeface="+mj-lt"/>
                <a:ea typeface="+mj-ea"/>
                <a:cs typeface="+mj-cs"/>
              </a:rPr>
              <a:t>MARKERS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12/8/2024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E9901FC-E48F-1422-2DA7-E0ACB1487F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51034"/>
            <a:ext cx="12192000" cy="422710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684EDBF-568B-B810-81CD-C11B950C78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9391" y="5762931"/>
            <a:ext cx="3153215" cy="257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3174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2917371" y="596800"/>
            <a:ext cx="713014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SWIN</a:t>
            </a:r>
            <a:r>
              <a:rPr lang="he-IL" sz="4400" dirty="0">
                <a:latin typeface="+mj-lt"/>
                <a:ea typeface="+mj-ea"/>
                <a:cs typeface="+mj-cs"/>
              </a:rPr>
              <a:t>_</a:t>
            </a:r>
            <a:r>
              <a:rPr lang="en-US" sz="4400" dirty="0">
                <a:latin typeface="+mj-lt"/>
                <a:ea typeface="+mj-ea"/>
                <a:cs typeface="+mj-cs"/>
              </a:rPr>
              <a:t>UNET WITH</a:t>
            </a:r>
            <a:r>
              <a:rPr lang="he-IL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>
                <a:latin typeface="+mj-lt"/>
                <a:ea typeface="+mj-ea"/>
                <a:cs typeface="+mj-cs"/>
              </a:rPr>
              <a:t>MARKERS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12/8/2024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203BFA0-BC60-A4F8-8427-FF7CC706B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2062" y="2227901"/>
            <a:ext cx="4715533" cy="38391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81B7B68-8A89-7783-3C99-0AA9BED1E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2623" y="2227901"/>
            <a:ext cx="4344006" cy="388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971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2917371" y="596800"/>
            <a:ext cx="713014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SWIN</a:t>
            </a:r>
            <a:r>
              <a:rPr lang="he-IL" sz="4400" dirty="0">
                <a:latin typeface="+mj-lt"/>
                <a:ea typeface="+mj-ea"/>
                <a:cs typeface="+mj-cs"/>
              </a:rPr>
              <a:t>_</a:t>
            </a:r>
            <a:r>
              <a:rPr lang="en-US" sz="4400" dirty="0">
                <a:latin typeface="+mj-lt"/>
                <a:ea typeface="+mj-ea"/>
                <a:cs typeface="+mj-cs"/>
              </a:rPr>
              <a:t>UNET WITH</a:t>
            </a:r>
            <a:r>
              <a:rPr lang="he-IL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>
                <a:latin typeface="+mj-lt"/>
                <a:ea typeface="+mj-ea"/>
                <a:cs typeface="+mj-cs"/>
              </a:rPr>
              <a:t>MARKERS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12/8/2024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E34071-58C7-E45C-7717-E97C61F33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0366" y="5640876"/>
            <a:ext cx="2991267" cy="2762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A1238D-4D1F-511C-431E-0C8AD689DF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98202"/>
            <a:ext cx="12192000" cy="3861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704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3254827" y="620877"/>
            <a:ext cx="742405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Testing the augmentations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30" y="15240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27/6/2024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5C2978-496C-13CF-E88F-B98BD755B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3351"/>
            <a:ext cx="12192000" cy="353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4833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2917371" y="596800"/>
            <a:ext cx="713014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SWIN</a:t>
            </a:r>
            <a:r>
              <a:rPr lang="he-IL" sz="4400" dirty="0">
                <a:latin typeface="+mj-lt"/>
                <a:ea typeface="+mj-ea"/>
                <a:cs typeface="+mj-cs"/>
              </a:rPr>
              <a:t>_</a:t>
            </a:r>
            <a:r>
              <a:rPr lang="en-US" sz="4400" dirty="0">
                <a:latin typeface="+mj-lt"/>
                <a:ea typeface="+mj-ea"/>
                <a:cs typeface="+mj-cs"/>
              </a:rPr>
              <a:t>UNET WITH</a:t>
            </a:r>
            <a:r>
              <a:rPr lang="he-IL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>
                <a:latin typeface="+mj-lt"/>
                <a:ea typeface="+mj-ea"/>
                <a:cs typeface="+mj-cs"/>
              </a:rPr>
              <a:t>MARKERS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12/8/2024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98D8DE-4BF3-FDF2-8E42-6E90FA1F4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0367" y="2572092"/>
            <a:ext cx="3734321" cy="32865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276F50-C801-15D4-6EDC-4929C52CEB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6471" y="2409232"/>
            <a:ext cx="4439270" cy="415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7468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2917371" y="596800"/>
            <a:ext cx="713014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SWIN</a:t>
            </a:r>
            <a:r>
              <a:rPr lang="he-IL" sz="4400" dirty="0">
                <a:latin typeface="+mj-lt"/>
                <a:ea typeface="+mj-ea"/>
                <a:cs typeface="+mj-cs"/>
              </a:rPr>
              <a:t>_</a:t>
            </a:r>
            <a:r>
              <a:rPr lang="en-US" sz="4400" dirty="0">
                <a:latin typeface="+mj-lt"/>
                <a:ea typeface="+mj-ea"/>
                <a:cs typeface="+mj-cs"/>
              </a:rPr>
              <a:t>UNET WITH</a:t>
            </a:r>
            <a:r>
              <a:rPr lang="he-IL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>
                <a:latin typeface="+mj-lt"/>
                <a:ea typeface="+mj-ea"/>
                <a:cs typeface="+mj-cs"/>
              </a:rPr>
              <a:t>MARKERS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14/8/2024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6003BA-AC65-2522-BA9E-13E61D1D0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57246"/>
            <a:ext cx="12192000" cy="41435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F2C0F33-A24B-AAB4-3DD1-359D543738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6387" y="5598289"/>
            <a:ext cx="1419225" cy="15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134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3254827" y="620877"/>
            <a:ext cx="742405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Testing the augmentations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30" y="15240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27/6/2024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AB98F8-7C00-D179-3497-A6F9F5B32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386" y="1390318"/>
            <a:ext cx="9109499" cy="520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072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3254827" y="620877"/>
            <a:ext cx="742405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Testing the augmentations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30" y="15240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27/6/2024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86B407D-604E-FA5F-5404-17A54C95F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7945" y="1341804"/>
            <a:ext cx="3296110" cy="29531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32CEA87-8465-5E4C-05F5-A4438CBA0E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192" y="1637120"/>
            <a:ext cx="12192000" cy="522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856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3254827" y="620877"/>
            <a:ext cx="742405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Testing the augmentations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30" y="15240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27/6/2024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04162E-1ABC-77B4-3598-824113925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20140"/>
            <a:ext cx="12192000" cy="23686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547791-C054-55EB-43DB-76932D7A0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5415" y="5335683"/>
            <a:ext cx="8021169" cy="44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208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3254827" y="620877"/>
            <a:ext cx="742405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Testing the augmentations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30" y="15240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27/6/2024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BCA29C-1F18-C918-8602-7BD4AF5E1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2108"/>
            <a:ext cx="12192000" cy="337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384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2743200" y="729747"/>
            <a:ext cx="67056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3d-unet without markers, CE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28/7/2024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224AA7-FB77-74DA-1514-C9F3A5896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1499188"/>
            <a:ext cx="6096000" cy="50459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3D5D41D-BFA7-1ECC-9816-564F1393D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9206" y="6545094"/>
            <a:ext cx="2114845" cy="142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894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2145350" y="534446"/>
            <a:ext cx="816255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3d-unet without markers, DICE-CE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28/7/2024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3A7297-6F37-60CE-0684-D15CB73C1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5859" y="6530761"/>
            <a:ext cx="2900282" cy="1845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AD003E-2409-7C31-F9C8-09B7C840E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864" y="1303887"/>
            <a:ext cx="6289529" cy="5216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11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3254827" y="620877"/>
            <a:ext cx="742405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3d-unet with markers, CE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29/7/2024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70DFC6-0A65-C973-664D-19D456049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528" y="1390318"/>
            <a:ext cx="6244943" cy="51404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1B0E77D-089C-F6E4-68EE-2B026D5F9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8733" y="6543851"/>
            <a:ext cx="2095792" cy="171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647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9911</TotalTime>
  <Words>128</Words>
  <Application>Microsoft Office PowerPoint</Application>
  <PresentationFormat>Widescreen</PresentationFormat>
  <Paragraphs>59</Paragraphs>
  <Slides>21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Aptos</vt:lpstr>
      <vt:lpstr>Aptos (Body)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thomas mendelson</dc:creator>
  <cp:lastModifiedBy>thomas mendelson</cp:lastModifiedBy>
  <cp:revision>7</cp:revision>
  <dcterms:created xsi:type="dcterms:W3CDTF">2024-06-25T12:17:56Z</dcterms:created>
  <dcterms:modified xsi:type="dcterms:W3CDTF">2024-08-17T11:16:44Z</dcterms:modified>
</cp:coreProperties>
</file>

<file path=docProps/thumbnail.jpeg>
</file>